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0425" cy="50399950"/>
  <p:notesSz cx="6858000" cy="9144000"/>
  <p:defaultTextStyle>
    <a:defPPr>
      <a:defRPr lang="zh-CN"/>
    </a:defPPr>
    <a:lvl1pPr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1pPr>
    <a:lvl2pPr marL="2210435" indent="-88138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2pPr>
    <a:lvl3pPr marL="4425950" indent="-176784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3pPr>
    <a:lvl4pPr marL="6640830" indent="-2653665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4pPr>
    <a:lvl5pPr marL="8856345" indent="-353949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5pPr>
    <a:lvl6pPr marL="664591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6pPr>
    <a:lvl7pPr marL="797496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7pPr>
    <a:lvl8pPr marL="930402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8pPr>
    <a:lvl9pPr marL="1063307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10"/>
    <p:restoredTop sz="94660"/>
  </p:normalViewPr>
  <p:slideViewPr>
    <p:cSldViewPr showGuides="1">
      <p:cViewPr varScale="1">
        <p:scale>
          <a:sx n="15" d="100"/>
          <a:sy n="15" d="100"/>
        </p:scale>
        <p:origin x="3840" y="156"/>
      </p:cViewPr>
      <p:guideLst>
        <p:guide orient="horz" pos="15875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9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BA90256-01FE-CD4D-B55E-F5F41BD3A33B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846700ED-B2D6-4F4B-8B63-0EC4910B1EE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4A17946-87AE-604B-948E-89957481B0AF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43000"/>
            <a:ext cx="1762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361358CB-2A2A-FD41-B4D9-5FCAC280686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1pPr>
    <a:lvl2pPr marL="132905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2pPr>
    <a:lvl3pPr marL="265811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3pPr>
    <a:lvl4pPr marL="398716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4pPr>
    <a:lvl5pPr marL="531622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5pPr>
    <a:lvl6pPr marL="664591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6pPr>
    <a:lvl7pPr marL="797496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7pPr>
    <a:lvl8pPr marL="930402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8pPr>
    <a:lvl9pPr marL="1063307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47938" y="1143000"/>
            <a:ext cx="1762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1358CB-2A2A-FD41-B4D9-5FCAC28068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760F-ABD0-4946-B00D-CBDAE59CB2B0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0BFC7-B0C8-204F-8172-5C989795D08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39E2-B095-E840-A819-85E591AD0327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7AB78-308F-7F4B-B72B-A73A835F75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050200" y="2695002"/>
            <a:ext cx="4050061" cy="5732994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0017" y="2695002"/>
            <a:ext cx="11670176" cy="5732994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DF10-1916-224B-A2CB-33AB4109FC86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D37A7-2A6E-DB4E-B6C3-31A50712D7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74" userDrawn="1">
          <p15:clr>
            <a:srgbClr val="FBAE40"/>
          </p15:clr>
        </p15:guide>
        <p15:guide id="2" pos="907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7CC0-5D8C-BF4F-A939-FDA566BC5DE4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328E-240E-9E43-AF49-43DBCF8D4E9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039" y="32386639"/>
            <a:ext cx="24480362" cy="10009989"/>
          </a:xfrm>
          <a:prstGeom prst="rect">
            <a:avLst/>
          </a:prstGeom>
        </p:spPr>
        <p:txBody>
          <a:bodyPr anchor="t"/>
          <a:lstStyle>
            <a:lvl1pPr algn="l">
              <a:defRPr sz="67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039" y="21361668"/>
            <a:ext cx="24480362" cy="110249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620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240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28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48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810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72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334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9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886E-5060-D349-8494-3E4071581072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CE51E-A73A-474F-AB1B-EC39A3934B4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0020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40139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0B01-D825-954A-A27C-46F43E22031A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A3A3E-8CEC-0247-BACB-A6BF3237ABB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0" y="2018338"/>
            <a:ext cx="25920385" cy="83999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028" y="11281665"/>
            <a:ext cx="12725190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028" y="15983320"/>
            <a:ext cx="12725190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0228" y="11281665"/>
            <a:ext cx="12730184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0228" y="15983320"/>
            <a:ext cx="12730184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231D6-59FC-9448-9FEA-93A5F5CF24EA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E78CD-8558-A141-8220-A9249EC3C61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95F4F-31A9-7D4E-AE9B-CF0D56945361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119AE-8ABD-EC4C-AC3E-029323AC531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A3C87-297E-A641-9BA0-2315E75A6E67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21D2-942D-4840-89BE-00623952B5E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8" y="2006672"/>
            <a:ext cx="9475145" cy="8539990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0168" y="2006686"/>
            <a:ext cx="16100240" cy="43014965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028" y="10546680"/>
            <a:ext cx="9475145" cy="344749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1E89-C4D4-2747-917F-A557BA77F40E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F99D-0706-2948-AB44-6BC0B4F2DE1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089" y="35279979"/>
            <a:ext cx="17280256" cy="4165003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089" y="4503328"/>
            <a:ext cx="17280256" cy="3023997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5300"/>
            </a:lvl1pPr>
            <a:lvl2pPr marL="762000" indent="0">
              <a:buNone/>
              <a:defRPr sz="4700"/>
            </a:lvl2pPr>
            <a:lvl3pPr marL="1524000" indent="0">
              <a:buNone/>
              <a:defRPr sz="4000"/>
            </a:lvl3pPr>
            <a:lvl4pPr marL="2286000" indent="0">
              <a:buNone/>
              <a:defRPr sz="3300"/>
            </a:lvl4pPr>
            <a:lvl5pPr marL="3048000" indent="0">
              <a:buNone/>
              <a:defRPr sz="3300"/>
            </a:lvl5pPr>
            <a:lvl6pPr marL="3810000" indent="0">
              <a:buNone/>
              <a:defRPr sz="3300"/>
            </a:lvl6pPr>
            <a:lvl7pPr marL="4572000" indent="0">
              <a:buNone/>
              <a:defRPr sz="3300"/>
            </a:lvl7pPr>
            <a:lvl8pPr marL="5334000" indent="0">
              <a:buNone/>
              <a:defRPr sz="3300"/>
            </a:lvl8pPr>
            <a:lvl9pPr marL="6096000" indent="0">
              <a:buNone/>
              <a:defRPr sz="33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089" y="39444976"/>
            <a:ext cx="17280256" cy="5914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36C2-AD32-C548-A859-6DA987C024BB}" type="datetimeFigureOut">
              <a:rPr lang="zh-CN" altLang="en-US"/>
              <a:t>2025/2/6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6876-1FBB-124D-8CDD-8A5110C635C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3CA1EE7-B2AA-A451-140B-FC5F25D442D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0830" y="429223"/>
            <a:ext cx="5710862" cy="1468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522730" rtl="0" eaLnBrk="0" fontAlgn="base" hangingPunct="0">
        <a:spcBef>
          <a:spcPct val="0"/>
        </a:spcBef>
        <a:spcAft>
          <a:spcPct val="0"/>
        </a:spcAft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2pPr>
      <a:lvl3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3pPr>
      <a:lvl4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4pPr>
      <a:lvl5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5pPr>
      <a:lvl6pPr marL="4572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6pPr>
      <a:lvl7pPr marL="9144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7pPr>
      <a:lvl8pPr marL="13716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8pPr>
      <a:lvl9pPr marL="18288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9pPr>
    </p:titleStyle>
    <p:bodyStyle>
      <a:lvl1pPr marL="570230" indent="-5702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36980" indent="-47498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03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65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7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874" userDrawn="1">
          <p15:clr>
            <a:srgbClr val="F26B43"/>
          </p15:clr>
        </p15:guide>
        <p15:guide id="2" pos="9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 3"/>
          <p:cNvSpPr txBox="1"/>
          <p:nvPr/>
        </p:nvSpPr>
        <p:spPr>
          <a:xfrm>
            <a:off x="1150620" y="4822190"/>
            <a:ext cx="27280235" cy="208407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 defTabSz="32397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Authors, presenting author underlined, Affiliations1 numbered in superscript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. 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Arial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size36-42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Word spacing 1, left aligned</a:t>
            </a:r>
            <a:endParaRPr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eg: </a:t>
            </a:r>
            <a:r>
              <a:rPr lang="en-US" sz="3600" b="0" u="sng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1, 2</a:t>
            </a: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    1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2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endParaRPr lang="zh-CN" altLang="en-US"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</p:txBody>
      </p:sp>
      <p:sp>
        <p:nvSpPr>
          <p:cNvPr id="72" name="Title 1"/>
          <p:cNvSpPr txBox="1"/>
          <p:nvPr/>
        </p:nvSpPr>
        <p:spPr>
          <a:xfrm>
            <a:off x="1114735" y="2450906"/>
            <a:ext cx="26570953" cy="2117284"/>
          </a:xfrm>
          <a:prstGeom prst="rect">
            <a:avLst/>
          </a:prstGeom>
        </p:spPr>
        <p:txBody>
          <a:bodyPr/>
          <a:lstStyle>
            <a:lvl1pPr algn="l" defTabSz="32397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59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Arial Regular" panose="020B0604020202090204" charset="0"/>
                <a:ea typeface="微软雅黑" panose="020B0703020204020201" pitchFamily="34" charset="-122"/>
                <a:cs typeface="Arial Regular" panose="020B0604020202090204" charset="0"/>
              </a:rPr>
              <a:t>Title: Arial in English, size 52-56, bold, line spacing 1.2 times, word spacing widened by 1, left aligned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150740" y="7197975"/>
            <a:ext cx="26570952" cy="7883085"/>
            <a:chOff x="1150740" y="4204414"/>
            <a:chExt cx="26570952" cy="7883085"/>
          </a:xfrm>
        </p:grpSpPr>
        <p:sp>
          <p:nvSpPr>
            <p:cNvPr id="69" name="圆角矩形 75"/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73" name="TextBox 5"/>
            <p:cNvSpPr>
              <a:spLocks noChangeArrowheads="1"/>
            </p:cNvSpPr>
            <p:nvPr/>
          </p:nvSpPr>
          <p:spPr bwMode="auto">
            <a:xfrm>
              <a:off x="2262625" y="4204414"/>
              <a:ext cx="4185920" cy="132778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Background</a:t>
              </a:r>
            </a:p>
          </p:txBody>
        </p:sp>
      </p:grpSp>
      <p:sp>
        <p:nvSpPr>
          <p:cNvPr id="85" name="TextBox 27"/>
          <p:cNvSpPr txBox="1"/>
          <p:nvPr/>
        </p:nvSpPr>
        <p:spPr>
          <a:xfrm>
            <a:off x="19080480" y="26784300"/>
            <a:ext cx="33166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zh-CN" altLang="en-US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、</a:t>
            </a:r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or Chart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63174" y="24270663"/>
            <a:ext cx="26570952" cy="14898864"/>
            <a:chOff x="1163174" y="20454983"/>
            <a:chExt cx="26570952" cy="14898864"/>
          </a:xfrm>
        </p:grpSpPr>
        <p:sp>
          <p:nvSpPr>
            <p:cNvPr id="33" name="圆角矩形 75"/>
            <p:cNvSpPr/>
            <p:nvPr/>
          </p:nvSpPr>
          <p:spPr bwMode="auto">
            <a:xfrm>
              <a:off x="1163174" y="21118943"/>
              <a:ext cx="26570952" cy="14234904"/>
            </a:xfrm>
            <a:prstGeom prst="roundRect">
              <a:avLst>
                <a:gd name="adj" fmla="val 1827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37" name="TextBox 5"/>
            <p:cNvSpPr>
              <a:spLocks noChangeArrowheads="1"/>
            </p:cNvSpPr>
            <p:nvPr/>
          </p:nvSpPr>
          <p:spPr bwMode="auto">
            <a:xfrm>
              <a:off x="2262314" y="20454983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Results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63174" y="39820608"/>
            <a:ext cx="26570952" cy="9934095"/>
            <a:chOff x="1163174" y="35944536"/>
            <a:chExt cx="26570952" cy="9934095"/>
          </a:xfrm>
        </p:grpSpPr>
        <p:sp>
          <p:nvSpPr>
            <p:cNvPr id="34" name="圆角矩形 75"/>
            <p:cNvSpPr/>
            <p:nvPr/>
          </p:nvSpPr>
          <p:spPr bwMode="auto">
            <a:xfrm>
              <a:off x="1163174" y="36608496"/>
              <a:ext cx="26570952" cy="9270135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38" name="TextBox 5"/>
            <p:cNvSpPr>
              <a:spLocks noChangeArrowheads="1"/>
            </p:cNvSpPr>
            <p:nvPr/>
          </p:nvSpPr>
          <p:spPr bwMode="auto">
            <a:xfrm>
              <a:off x="2262314" y="35944536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Conclusion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10780" y="9001076"/>
            <a:ext cx="25778864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559217" y="26393419"/>
            <a:ext cx="11495212" cy="850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 (layout arranged according to actual situation),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There should be table and image names, and the text in the table and image should be Arial in English, size 26-32 (adjustable according to the length)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607670" y="41743703"/>
            <a:ext cx="25778864" cy="3487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4294967295"/>
          </p:nvPr>
        </p:nvSpPr>
        <p:spPr>
          <a:xfrm>
            <a:off x="1132601" y="846743"/>
            <a:ext cx="14949805" cy="1176020"/>
          </a:xfrm>
          <a:prstGeom prst="rect">
            <a:avLst/>
          </a:prstGeom>
        </p:spPr>
        <p:txBody>
          <a:bodyPr anchor="t" anchorCtr="0"/>
          <a:lstStyle/>
          <a:p>
            <a:pPr marL="0" algn="l">
              <a:buClrTx/>
              <a:buSzTx/>
              <a:buNone/>
            </a:pPr>
            <a:r>
              <a:rPr lang="en-US" altLang="zh-CN" sz="4800" b="1" dirty="0">
                <a:solidFill>
                  <a:srgbClr val="002060"/>
                </a:solidFill>
                <a:latin typeface="Arial Regular" panose="020B0604020202090204" charset="0"/>
                <a:cs typeface="Arial Regular" panose="020B0604020202090204" charset="0"/>
              </a:rPr>
              <a:t>EP0000 (Your New Presention ID)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303140" y="15732714"/>
            <a:ext cx="26570952" cy="7883085"/>
            <a:chOff x="1150740" y="4204414"/>
            <a:chExt cx="26570952" cy="7883085"/>
          </a:xfrm>
        </p:grpSpPr>
        <p:sp>
          <p:nvSpPr>
            <p:cNvPr id="58" name="圆角矩形 75"/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59" name="TextBox 5"/>
            <p:cNvSpPr>
              <a:spLocks noChangeArrowheads="1"/>
            </p:cNvSpPr>
            <p:nvPr/>
          </p:nvSpPr>
          <p:spPr bwMode="auto">
            <a:xfrm>
              <a:off x="2262314" y="4204414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Methods</a:t>
              </a: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663180" y="17535815"/>
            <a:ext cx="25778864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6" name="Rectangle 3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881735" y="27802205"/>
            <a:ext cx="6371590" cy="9754235"/>
          </a:xfrm>
          <a:prstGeom prst="rect">
            <a:avLst/>
          </a:prstGeom>
          <a:solidFill>
            <a:srgbClr val="EBE8E5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</p:spPr>
        <p:txBody>
          <a:bodyPr wrap="none" lIns="522327" tIns="261164" rIns="522327" bIns="261164" anchor="ctr"/>
          <a:lstStyle/>
          <a:p>
            <a:endParaRPr lang="en-GB" sz="11555">
              <a:latin typeface="Arial Regular" panose="020B0604020202090204" charset="0"/>
              <a:cs typeface="Arial Regular" panose="020B0604020202090204" charset="0"/>
            </a:endParaRPr>
          </a:p>
        </p:txBody>
      </p:sp>
      <p:graphicFrame>
        <p:nvGraphicFramePr>
          <p:cNvPr id="11" name="Table 3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0808315" y="27792045"/>
          <a:ext cx="6372225" cy="97466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171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r>
                        <a:rPr lang="en-CA" sz="2800" dirty="0">
                          <a:latin typeface="Arial Regular" panose="020B0604020202090204" charset="0"/>
                          <a:cs typeface="Arial Regular" panose="020B0604020202090204" charset="0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5" name="TextBox 27"/>
          <p:cNvSpPr txBox="1"/>
          <p:nvPr>
            <p:custDataLst>
              <p:tags r:id="rId3"/>
            </p:custDataLst>
          </p:nvPr>
        </p:nvSpPr>
        <p:spPr>
          <a:xfrm>
            <a:off x="15984220" y="37873305"/>
            <a:ext cx="240474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en-US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  Name</a:t>
            </a:r>
          </a:p>
        </p:txBody>
      </p:sp>
      <p:sp>
        <p:nvSpPr>
          <p:cNvPr id="16" name="TextBox 27"/>
          <p:cNvSpPr txBox="1"/>
          <p:nvPr>
            <p:custDataLst>
              <p:tags r:id="rId4"/>
            </p:custDataLst>
          </p:nvPr>
        </p:nvSpPr>
        <p:spPr>
          <a:xfrm>
            <a:off x="23473410" y="37792660"/>
            <a:ext cx="2738120" cy="5187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Name</a:t>
            </a:r>
            <a:endParaRPr lang="en-US" sz="2600" dirty="0">
              <a:latin typeface="Arial Regular" panose="020B0604020202090204" charset="0"/>
              <a:ea typeface="黑体" pitchFamily="49" charset="-122"/>
              <a:cs typeface="Arial Regular" panose="020B06040202020902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TABLE_ENDDRAG_ORIGIN_RECT" val="501*767"/>
  <p:tag name="TABLE_ENDDRAG_RECT" val="1638*2188*501*76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241</Words>
  <Application>Microsoft Office PowerPoint</Application>
  <PresentationFormat>自定义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 Regular</vt:lpstr>
      <vt:lpstr>DengXian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翔禹 钱</cp:lastModifiedBy>
  <cp:revision>54</cp:revision>
  <dcterms:created xsi:type="dcterms:W3CDTF">2025-01-16T12:18:55Z</dcterms:created>
  <dcterms:modified xsi:type="dcterms:W3CDTF">2025-02-06T02:59:11Z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F9536C9202BB8B3A9FF88867F1F9A4AA_43</vt:lpwstr>
  </property>
  <property fmtid="{D5CDD505-2E9C-101B-9397-08002B2CF9AE}" pid="3" name="KSOProductBuildVer">
    <vt:lpwstr>2052-6.7.1.8828</vt:lpwstr>
  </property>
</Properties>
</file>